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6" r:id="rId8"/>
    <p:sldId id="263" r:id="rId9"/>
    <p:sldId id="265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84718F4-45EB-4C65-936C-CA4039710A8C}">
          <p14:sldIdLst>
            <p14:sldId id="256"/>
            <p14:sldId id="257"/>
          </p14:sldIdLst>
        </p14:section>
        <p14:section name="Основные составляющие игры" id="{2B3A000F-AE6C-4647-A74E-22066FD7F1D2}">
          <p14:sldIdLst>
            <p14:sldId id="259"/>
            <p14:sldId id="260"/>
            <p14:sldId id="261"/>
          </p14:sldIdLst>
        </p14:section>
        <p14:section name="Устройство проекта" id="{E78965E6-81D5-49B2-A2F5-79E526297D6C}">
          <p14:sldIdLst>
            <p14:sldId id="262"/>
            <p14:sldId id="266"/>
            <p14:sldId id="263"/>
            <p14:sldId id="265"/>
          </p14:sldIdLst>
        </p14:section>
        <p14:section name="Механики игры" id="{8698734B-1B69-4A50-ACD1-8F8D07630CE8}">
          <p14:sldIdLst>
            <p14:sldId id="268"/>
            <p14:sldId id="269"/>
            <p14:sldId id="270"/>
            <p14:sldId id="271"/>
          </p14:sldIdLst>
        </p14:section>
        <p14:section name="енот" id="{2C50EBD2-0407-412E-947C-C9F9D045E69D}">
          <p14:sldIdLst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" Target="slide12.xml"/><Relationship Id="rId7" Type="http://schemas.openxmlformats.org/officeDocument/2006/relationships/slide" Target="slide1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slide" Target="slide13.xml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5.png"/><Relationship Id="rId4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6.png"/><Relationship Id="rId4" Type="http://schemas.openxmlformats.org/officeDocument/2006/relationships/slide" Target="slide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3.xm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8.png"/><Relationship Id="rId21" Type="http://schemas.openxmlformats.org/officeDocument/2006/relationships/image" Target="../media/image25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slide" Target="slide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slide" Target="slide8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slide" Target="slide7.xml"/><Relationship Id="rId9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slide" Target="slide6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Разработка игр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Что есть игра? Как ее делать, зачем ее делать, из чего ее делать? </a:t>
            </a:r>
            <a:endParaRPr lang="ru-RU" dirty="0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0" y="6400801"/>
            <a:ext cx="12259733" cy="4571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 smtClean="0"/>
              <a:t>Беляков Платон Анатольевич. 11А класс. </a:t>
            </a:r>
            <a:r>
              <a:rPr lang="ru-RU" smtClean="0"/>
              <a:t>2023 год.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340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6353174"/>
            <a:ext cx="3676652" cy="504825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hlinkClick r:id="rId2" action="ppaction://hlinksldjump"/>
              </a:rPr>
              <a:t>МЕХАНИКИ ИГРЫ</a:t>
            </a:r>
            <a:endParaRPr lang="ru-RU" sz="32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131734" y="660397"/>
            <a:ext cx="3887788" cy="2523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3835648" y="3962399"/>
            <a:ext cx="3887788" cy="105177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2400" dirty="0" smtClean="0"/>
              <a:t>Эффекты</a:t>
            </a: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8019522" y="3962399"/>
            <a:ext cx="3887788" cy="105177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2400" dirty="0" smtClean="0"/>
              <a:t>ИНВЕНТАРЬ	</a:t>
            </a:r>
            <a:endParaRPr lang="ru-RU" sz="2400" dirty="0"/>
          </a:p>
        </p:txBody>
      </p:sp>
      <p:pic>
        <p:nvPicPr>
          <p:cNvPr id="17" name="Рисунок 1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93" y="5325584"/>
            <a:ext cx="812698" cy="812698"/>
          </a:xfrm>
          <a:prstGeom prst="rect">
            <a:avLst/>
          </a:prstGeom>
        </p:spPr>
      </p:pic>
      <p:pic>
        <p:nvPicPr>
          <p:cNvPr id="18" name="Рисунок 17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067" y="5325584"/>
            <a:ext cx="812698" cy="812698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1328755" y="4257451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СТРЕЛЬБА</a:t>
            </a:r>
            <a:endParaRPr lang="ru-RU" sz="24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79" y="1485702"/>
            <a:ext cx="2476697" cy="2476697"/>
          </a:xfrm>
        </p:spPr>
      </p:pic>
      <p:pic>
        <p:nvPicPr>
          <p:cNvPr id="14" name="Рисунок 13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78" y="5325584"/>
            <a:ext cx="812698" cy="81269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76" y="1623252"/>
            <a:ext cx="2027732" cy="202773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973" y="1762290"/>
            <a:ext cx="1793527" cy="179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146800"/>
            <a:ext cx="3948113" cy="838199"/>
          </a:xfrm>
        </p:spPr>
        <p:txBody>
          <a:bodyPr>
            <a:normAutofit/>
          </a:bodyPr>
          <a:lstStyle/>
          <a:p>
            <a:r>
              <a:rPr lang="ru-RU" sz="3200" dirty="0" smtClean="0">
                <a:hlinkClick r:id="rId2" action="ppaction://hlinksldjump"/>
              </a:rPr>
              <a:t>СТРЕЛЬБА</a:t>
            </a:r>
            <a:endParaRPr lang="ru-RU" sz="3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84" y="0"/>
            <a:ext cx="3972479" cy="1448002"/>
          </a:xfrm>
          <a:prstGeom prst="rect">
            <a:avLst/>
          </a:prstGeom>
        </p:spPr>
      </p:pic>
      <p:cxnSp>
        <p:nvCxnSpPr>
          <p:cNvPr id="9" name="Прямая соединительная линия 8"/>
          <p:cNvCxnSpPr/>
          <p:nvPr/>
        </p:nvCxnSpPr>
        <p:spPr>
          <a:xfrm>
            <a:off x="171450" y="1333500"/>
            <a:ext cx="0" cy="504825"/>
          </a:xfrm>
          <a:prstGeom prst="line">
            <a:avLst/>
          </a:prstGeom>
          <a:ln w="76200">
            <a:solidFill>
              <a:srgbClr val="FF0000">
                <a:alpha val="60000"/>
              </a:srgb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104775" y="1838325"/>
            <a:ext cx="26765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Полоса, отображающая взятие предмета в руки</a:t>
            </a:r>
            <a:endParaRPr lang="ru-RU" sz="1400" dirty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2705100" y="85725"/>
            <a:ext cx="1685925" cy="9525"/>
          </a:xfrm>
          <a:prstGeom prst="line">
            <a:avLst/>
          </a:prstGeom>
          <a:ln w="762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/>
          <p:cNvSpPr/>
          <p:nvPr/>
        </p:nvSpPr>
        <p:spPr>
          <a:xfrm>
            <a:off x="4391025" y="0"/>
            <a:ext cx="16850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/>
              <a:t>Калибр патрона</a:t>
            </a:r>
            <a:endParaRPr lang="ru-RU" sz="1400" dirty="0"/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2533650" y="800100"/>
            <a:ext cx="476250" cy="971550"/>
          </a:xfrm>
          <a:prstGeom prst="line">
            <a:avLst/>
          </a:prstGeom>
          <a:ln w="762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3548062" y="561975"/>
            <a:ext cx="842963" cy="162026"/>
          </a:xfrm>
          <a:prstGeom prst="line">
            <a:avLst/>
          </a:prstGeom>
          <a:ln w="762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рямоугольник 21"/>
          <p:cNvSpPr/>
          <p:nvPr/>
        </p:nvSpPr>
        <p:spPr>
          <a:xfrm>
            <a:off x="2890928" y="1862768"/>
            <a:ext cx="24430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Количество амуниции в инвентаре</a:t>
            </a:r>
            <a:endParaRPr lang="ru-RU" sz="14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4391025" y="642988"/>
            <a:ext cx="2262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/>
              <a:t>Заряженность обоймы</a:t>
            </a:r>
            <a:endParaRPr lang="ru-RU" sz="1400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840" y="2371012"/>
            <a:ext cx="3962953" cy="466790"/>
          </a:xfrm>
          <a:prstGeom prst="rect">
            <a:avLst/>
          </a:prstGeom>
        </p:spPr>
      </p:pic>
      <p:cxnSp>
        <p:nvCxnSpPr>
          <p:cNvPr id="26" name="Прямая соединительная линия 25"/>
          <p:cNvCxnSpPr/>
          <p:nvPr/>
        </p:nvCxnSpPr>
        <p:spPr>
          <a:xfrm>
            <a:off x="171450" y="2697231"/>
            <a:ext cx="0" cy="493644"/>
          </a:xfrm>
          <a:prstGeom prst="line">
            <a:avLst/>
          </a:prstGeom>
          <a:ln w="76200"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/>
        </p:nvSpPr>
        <p:spPr>
          <a:xfrm>
            <a:off x="104775" y="3190875"/>
            <a:ext cx="25097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Полоса, отображающая перезарядку оружия</a:t>
            </a:r>
            <a:endParaRPr lang="ru-RU" sz="1400" dirty="0"/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1839" y="0"/>
            <a:ext cx="2410161" cy="1609950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994" y="2341497"/>
            <a:ext cx="4344006" cy="2019582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8102" y="4943652"/>
            <a:ext cx="2133898" cy="1162212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>
          <a:xfrm>
            <a:off x="10058102" y="6105864"/>
            <a:ext cx="28908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Пули имеют свойство отталкивать </a:t>
            </a:r>
            <a:r>
              <a:rPr lang="ru-RU" sz="1400" dirty="0" err="1" smtClean="0"/>
              <a:t>энтити</a:t>
            </a:r>
            <a:endParaRPr lang="ru-RU" sz="1400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10139338" y="4361079"/>
            <a:ext cx="21483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/>
              <a:t>Автоматная стрельба</a:t>
            </a:r>
            <a:endParaRPr lang="ru-RU" sz="1400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10243582" y="1606503"/>
            <a:ext cx="19543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/>
              <a:t>Стрельба картечью</a:t>
            </a: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6119" y="2960907"/>
            <a:ext cx="5087060" cy="3219899"/>
          </a:xfrm>
          <a:prstGeom prst="rect">
            <a:avLst/>
          </a:prstGeom>
        </p:spPr>
      </p:pic>
      <p:sp>
        <p:nvSpPr>
          <p:cNvPr id="36" name="Прямоугольник 35"/>
          <p:cNvSpPr/>
          <p:nvPr/>
        </p:nvSpPr>
        <p:spPr>
          <a:xfrm>
            <a:off x="2320995" y="6192786"/>
            <a:ext cx="60260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/>
              <a:t>Перезарядка использует сбор </a:t>
            </a:r>
            <a:r>
              <a:rPr lang="ru-RU" sz="1400" dirty="0" err="1" smtClean="0"/>
              <a:t>аммуниции</a:t>
            </a:r>
            <a:r>
              <a:rPr lang="ru-RU" sz="1400" dirty="0" smtClean="0"/>
              <a:t> по всему инвентарю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27019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146800"/>
            <a:ext cx="3948113" cy="838199"/>
          </a:xfrm>
        </p:spPr>
        <p:txBody>
          <a:bodyPr>
            <a:normAutofit/>
          </a:bodyPr>
          <a:lstStyle/>
          <a:p>
            <a:r>
              <a:rPr lang="ru-RU" sz="3200" dirty="0" smtClean="0">
                <a:hlinkClick r:id="rId4" action="ppaction://hlinksldjump"/>
              </a:rPr>
              <a:t>Эффекты</a:t>
            </a:r>
            <a:endParaRPr lang="ru-RU" sz="3200" dirty="0"/>
          </a:p>
        </p:txBody>
      </p:sp>
      <p:pic>
        <p:nvPicPr>
          <p:cNvPr id="7" name="2023-03-27 01-55-2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1"/>
            <a:ext cx="5977464" cy="336232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3752850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 smtClean="0"/>
              <a:t>На данной </a:t>
            </a:r>
            <a:r>
              <a:rPr lang="en-US" sz="1400" dirty="0" smtClean="0"/>
              <a:t>GIF</a:t>
            </a:r>
            <a:r>
              <a:rPr lang="ru-RU" sz="1400" dirty="0" smtClean="0"/>
              <a:t>-анимации мы можем видеть пример тестирования эффектов для персонажей, которые накладываются через использование предметов.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02975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146800"/>
            <a:ext cx="3948113" cy="838199"/>
          </a:xfrm>
        </p:spPr>
        <p:txBody>
          <a:bodyPr>
            <a:normAutofit/>
          </a:bodyPr>
          <a:lstStyle/>
          <a:p>
            <a:r>
              <a:rPr lang="ru-RU" sz="3200" dirty="0" smtClean="0">
                <a:hlinkClick r:id="rId4" action="ppaction://hlinksldjump"/>
              </a:rPr>
              <a:t>Инвентарь</a:t>
            </a:r>
            <a:endParaRPr lang="ru-RU" sz="3200" dirty="0"/>
          </a:p>
        </p:txBody>
      </p:sp>
      <p:pic>
        <p:nvPicPr>
          <p:cNvPr id="4" name="2023-03-27 01-55-23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238125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2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ЕНОТ</a:t>
            </a:r>
            <a:endParaRPr lang="ru-RU" dirty="0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" r="2026"/>
          <a:stretch>
            <a:fillRect/>
          </a:stretch>
        </p:blipFill>
        <p:spPr/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smtClean="0"/>
              <a:t>енот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3576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029" y="523876"/>
            <a:ext cx="1555011" cy="14859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92973" y="2009776"/>
            <a:ext cx="4429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ОСНОВНЫЕ СОСТАВЛЯЮЩИЕ ИГРЫ</a:t>
            </a:r>
            <a:endParaRPr lang="ru-RU" dirty="0"/>
          </a:p>
        </p:txBody>
      </p:sp>
      <p:pic>
        <p:nvPicPr>
          <p:cNvPr id="6" name="Рисунок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85" y="2379108"/>
            <a:ext cx="812698" cy="81269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83" y="523876"/>
            <a:ext cx="1485900" cy="14859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724345" y="2009776"/>
            <a:ext cx="2847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УСТРОЙСТВО ПРОЕКТА</a:t>
            </a:r>
            <a:endParaRPr lang="ru-RU" dirty="0"/>
          </a:p>
        </p:txBody>
      </p:sp>
      <p:pic>
        <p:nvPicPr>
          <p:cNvPr id="10" name="Рисунок 9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983" y="2379108"/>
            <a:ext cx="812698" cy="81269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188" y="154544"/>
            <a:ext cx="1855232" cy="1855232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8445188" y="2009776"/>
            <a:ext cx="2130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МЕХАНИКИ ИГРЫ</a:t>
            </a:r>
            <a:endParaRPr lang="ru-RU" dirty="0"/>
          </a:p>
        </p:txBody>
      </p:sp>
      <p:pic>
        <p:nvPicPr>
          <p:cNvPr id="14" name="Рисунок 1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733" y="2379108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9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" y="6353174"/>
            <a:ext cx="7477127" cy="504825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hlinkClick r:id="rId2" action="ppaction://hlinksldjump"/>
              </a:rPr>
              <a:t>Основные составляющие игры</a:t>
            </a:r>
            <a:endParaRPr lang="ru-RU" sz="32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74" y="1281978"/>
            <a:ext cx="2702389" cy="2522538"/>
          </a:xfrm>
        </p:spPr>
      </p:pic>
      <p:sp>
        <p:nvSpPr>
          <p:cNvPr id="4" name="Объект 2"/>
          <p:cNvSpPr txBox="1">
            <a:spLocks/>
          </p:cNvSpPr>
          <p:nvPr/>
        </p:nvSpPr>
        <p:spPr>
          <a:xfrm>
            <a:off x="4131734" y="660397"/>
            <a:ext cx="3887788" cy="2523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730" y="1281974"/>
            <a:ext cx="2680425" cy="2680425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835648" y="3962399"/>
            <a:ext cx="3887788" cy="105177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2400" dirty="0" smtClean="0"/>
              <a:t>графика</a:t>
            </a:r>
            <a:endParaRPr lang="ru-RU" sz="2400" dirty="0"/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8019522" y="3962399"/>
            <a:ext cx="3887788" cy="105177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2400" dirty="0" err="1" smtClean="0"/>
              <a:t>геймплей</a:t>
            </a:r>
            <a:endParaRPr lang="ru-RU" sz="24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9613" y="1454801"/>
            <a:ext cx="4154428" cy="2334770"/>
          </a:xfrm>
          <a:prstGeom prst="rect">
            <a:avLst/>
          </a:prstGeom>
        </p:spPr>
      </p:pic>
      <p:pic>
        <p:nvPicPr>
          <p:cNvPr id="17" name="Рисунок 1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93" y="5325584"/>
            <a:ext cx="812698" cy="812698"/>
          </a:xfrm>
          <a:prstGeom prst="rect">
            <a:avLst/>
          </a:prstGeom>
        </p:spPr>
      </p:pic>
      <p:pic>
        <p:nvPicPr>
          <p:cNvPr id="18" name="Рисунок 17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067" y="5325584"/>
            <a:ext cx="812698" cy="812698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1094711" y="4257451"/>
            <a:ext cx="2238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СЮЖЕТ ИГРЫ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6876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316133"/>
            <a:ext cx="2370667" cy="541867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hlinkClick r:id="rId2" action="ppaction://hlinksldjump"/>
              </a:rPr>
              <a:t>Графика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76" y="349331"/>
            <a:ext cx="1219048" cy="12190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67" y="349331"/>
            <a:ext cx="1219048" cy="121904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564" y="450919"/>
            <a:ext cx="1117460" cy="111746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77" y="704887"/>
            <a:ext cx="1625397" cy="60952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70" y="1069180"/>
            <a:ext cx="1523809" cy="19393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855" y="349332"/>
            <a:ext cx="5282539" cy="1320635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578275" y="1669967"/>
            <a:ext cx="2898350" cy="541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err="1" smtClean="0"/>
              <a:t>Энтити</a:t>
            </a:r>
            <a:r>
              <a:rPr lang="ru-RU" dirty="0" smtClean="0"/>
              <a:t> игрока и зомби</a:t>
            </a:r>
            <a:endParaRPr lang="ru-RU" dirty="0"/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4162425" y="1678704"/>
            <a:ext cx="2352675" cy="541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Отображение здоровья </a:t>
            </a:r>
            <a:r>
              <a:rPr lang="ru-RU" dirty="0" err="1" smtClean="0"/>
              <a:t>энтити</a:t>
            </a:r>
            <a:endParaRPr lang="ru-RU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7518564" y="1771554"/>
            <a:ext cx="3833190" cy="541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ТЕКУЩИЙ ПРЕДМЕТ ИГРОКА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333" y="5892921"/>
            <a:ext cx="812698" cy="812698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470" y="5740540"/>
            <a:ext cx="1117460" cy="111746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31" y="5512025"/>
            <a:ext cx="5282539" cy="132063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365" y="4111707"/>
            <a:ext cx="1320635" cy="132063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448" y="4202633"/>
            <a:ext cx="1060044" cy="106004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24" y="4951323"/>
            <a:ext cx="304762" cy="406349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24" y="4365675"/>
            <a:ext cx="304762" cy="406349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646" y="2790863"/>
            <a:ext cx="7606748" cy="950843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775" y="4043629"/>
            <a:ext cx="1219048" cy="121904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42" y="4043629"/>
            <a:ext cx="1279423" cy="1279423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62" y="2318321"/>
            <a:ext cx="4052421" cy="3508067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42" y="6258228"/>
            <a:ext cx="3453968" cy="304762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042" y="5779445"/>
            <a:ext cx="3453968" cy="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7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316133"/>
            <a:ext cx="2676525" cy="541867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hlinkClick r:id="rId2" action="ppaction://hlinksldjump"/>
              </a:rPr>
              <a:t>ГЕЙМПЛЕЙ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896" y="90960"/>
            <a:ext cx="4029637" cy="2514951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3350980" y="2543173"/>
            <a:ext cx="4029637" cy="74295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Перезарядка оружия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698" y="1453226"/>
            <a:ext cx="4525006" cy="115268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697" y="90961"/>
            <a:ext cx="4525007" cy="1362265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7451614" y="2605912"/>
            <a:ext cx="4633171" cy="541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Стрельба по зомби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0" y="90960"/>
            <a:ext cx="3248032" cy="2514951"/>
          </a:xfrm>
          <a:prstGeom prst="rect">
            <a:avLst/>
          </a:prstGeo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470632" y="2643714"/>
            <a:ext cx="2370667" cy="541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ИНВЕНТАРЬ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921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146800"/>
            <a:ext cx="4476750" cy="838199"/>
          </a:xfrm>
        </p:spPr>
        <p:txBody>
          <a:bodyPr>
            <a:normAutofit fontScale="90000"/>
          </a:bodyPr>
          <a:lstStyle/>
          <a:p>
            <a:r>
              <a:rPr lang="ru-RU" sz="3200" dirty="0" smtClean="0">
                <a:hlinkClick r:id="rId2" action="ppaction://hlinksldjump"/>
              </a:rPr>
              <a:t>Устройство проекта</a:t>
            </a:r>
            <a:endParaRPr lang="ru-RU" sz="320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35" y="306032"/>
            <a:ext cx="2304804" cy="2304804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247897" y="2402272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СТРУКТУРА КОДА</a:t>
            </a:r>
            <a:endParaRPr lang="ru-RU" sz="2400" dirty="0"/>
          </a:p>
        </p:txBody>
      </p:sp>
      <p:pic>
        <p:nvPicPr>
          <p:cNvPr id="16" name="Рисунок 1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50" y="2819400"/>
            <a:ext cx="812698" cy="81269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95" y="643074"/>
            <a:ext cx="2000250" cy="1714500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3892600" y="2357735"/>
            <a:ext cx="3881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ИСТОРИЯ ОБНОВЛЕНИЙ</a:t>
            </a:r>
            <a:endParaRPr lang="ru-RU" sz="2400" dirty="0"/>
          </a:p>
        </p:txBody>
      </p:sp>
      <p:pic>
        <p:nvPicPr>
          <p:cNvPr id="20" name="Рисунок 19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46" y="2863937"/>
            <a:ext cx="812698" cy="812698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748" y="0"/>
            <a:ext cx="2356162" cy="2356162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8276172" y="2357574"/>
            <a:ext cx="3915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ВЗАИМОДЕЙСТВИЕ ОБЪЕКТОВ</a:t>
            </a:r>
            <a:endParaRPr lang="ru-RU" sz="2400" dirty="0"/>
          </a:p>
        </p:txBody>
      </p:sp>
      <p:pic>
        <p:nvPicPr>
          <p:cNvPr id="23" name="Рисунок 2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342" y="3188571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1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146800"/>
            <a:ext cx="3948113" cy="838199"/>
          </a:xfrm>
        </p:spPr>
        <p:txBody>
          <a:bodyPr>
            <a:normAutofit/>
          </a:bodyPr>
          <a:lstStyle/>
          <a:p>
            <a:r>
              <a:rPr lang="ru-RU" sz="3200" dirty="0" smtClean="0">
                <a:hlinkClick r:id="rId2" action="ppaction://hlinksldjump"/>
              </a:rPr>
              <a:t>Структура кода</a:t>
            </a:r>
            <a:endParaRPr lang="ru-RU" sz="32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696700" cy="6323529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658100" y="6323528"/>
            <a:ext cx="403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2400" dirty="0" smtClean="0"/>
              <a:t>ЛИШЬ ЕГО МАЛАЯ ЧАСТЬ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590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146800"/>
            <a:ext cx="6451600" cy="838199"/>
          </a:xfrm>
        </p:spPr>
        <p:txBody>
          <a:bodyPr>
            <a:normAutofit fontScale="90000"/>
          </a:bodyPr>
          <a:lstStyle/>
          <a:p>
            <a:r>
              <a:rPr lang="ru-RU" sz="3200" dirty="0" smtClean="0">
                <a:hlinkClick r:id="rId2" action="ppaction://hlinksldjump"/>
              </a:rPr>
              <a:t>История обновлений(</a:t>
            </a:r>
            <a:r>
              <a:rPr lang="ru-RU" sz="3200" dirty="0" err="1" smtClean="0">
                <a:hlinkClick r:id="rId2" action="ppaction://hlinksldjump"/>
              </a:rPr>
              <a:t>гитхаб</a:t>
            </a:r>
            <a:r>
              <a:rPr lang="ru-RU" sz="3200" dirty="0" smtClean="0">
                <a:hlinkClick r:id="rId2" action="ppaction://hlinksldjump"/>
              </a:rPr>
              <a:t>)</a:t>
            </a:r>
            <a:endParaRPr lang="ru-RU" sz="3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874"/>
            <a:ext cx="3496163" cy="6382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1138"/>
            <a:ext cx="3572374" cy="56205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705742" cy="56205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702117"/>
            <a:ext cx="3534268" cy="60015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302276"/>
            <a:ext cx="3419952" cy="58110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853255"/>
            <a:ext cx="3543795" cy="56205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9526" y="3415308"/>
            <a:ext cx="3505689" cy="59063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004393"/>
            <a:ext cx="3496163" cy="55252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526" y="4491274"/>
            <a:ext cx="3362794" cy="619211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5062970"/>
            <a:ext cx="2848373" cy="58110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9526" y="5644076"/>
            <a:ext cx="3353268" cy="600159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55611" y="-1"/>
            <a:ext cx="8836389" cy="2367921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06085" y="2367920"/>
            <a:ext cx="2785915" cy="4504644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4000" y="2367920"/>
            <a:ext cx="2802085" cy="341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6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146800"/>
            <a:ext cx="6451600" cy="838199"/>
          </a:xfrm>
        </p:spPr>
        <p:txBody>
          <a:bodyPr>
            <a:normAutofit/>
          </a:bodyPr>
          <a:lstStyle/>
          <a:p>
            <a:r>
              <a:rPr lang="ru-RU" sz="3200" dirty="0" smtClean="0">
                <a:hlinkClick r:id="rId2" action="ppaction://hlinksldjump"/>
              </a:rPr>
              <a:t>Взаимодействие объектов</a:t>
            </a:r>
            <a:endParaRPr lang="ru-RU" sz="3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0" y="0"/>
            <a:ext cx="7213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Существует 4 слоя взаимодействия объектов: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65"/>
            <a:ext cx="2590800" cy="25908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231647" y="3167273"/>
            <a:ext cx="2127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Задний фон</a:t>
            </a:r>
            <a:endParaRPr lang="ru-RU" sz="2400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76" y="461665"/>
            <a:ext cx="1219048" cy="121904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28" y="1839585"/>
            <a:ext cx="1219048" cy="1219048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3225800" y="3167272"/>
            <a:ext cx="203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Физический</a:t>
            </a:r>
            <a:endParaRPr lang="ru-RU" sz="2400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481" y="2195215"/>
            <a:ext cx="2346237" cy="879839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03" y="2718478"/>
            <a:ext cx="2199595" cy="27994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5918199" y="3167272"/>
            <a:ext cx="27590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Второстепенные интерфейсы</a:t>
            </a:r>
            <a:endParaRPr lang="ru-RU" sz="2400" dirty="0"/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77" y="2223234"/>
            <a:ext cx="3316923" cy="829231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65" y="2702864"/>
            <a:ext cx="2168757" cy="191361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265" y="2389164"/>
            <a:ext cx="2168757" cy="191361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8875077" y="3167272"/>
            <a:ext cx="27590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/>
              <a:t>Главный интерфейс</a:t>
            </a:r>
            <a:endParaRPr lang="ru-RU" sz="2400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3230425" y="3628937"/>
            <a:ext cx="22940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На нем обрабатываются все столкновения, скорость движения</a:t>
            </a:r>
            <a:endParaRPr lang="ru-RU" sz="1400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5918199" y="3998269"/>
            <a:ext cx="3048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На нем размещаются все побочные интерфейсы, что отображают информацию о прочих объектах</a:t>
            </a:r>
            <a:endParaRPr lang="ru-RU" sz="1400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8875077" y="4105990"/>
            <a:ext cx="18525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Отображает информацию о персонаже, о его атрибутах</a:t>
            </a:r>
            <a:endParaRPr lang="ru-RU" sz="1400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109536" y="3652493"/>
            <a:ext cx="2371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Задний фон, красиво </a:t>
            </a:r>
            <a:r>
              <a:rPr lang="ru-RU" sz="1400" dirty="0" err="1" smtClean="0"/>
              <a:t>шоб</a:t>
            </a:r>
            <a:r>
              <a:rPr lang="ru-RU" sz="1400" dirty="0" smtClean="0"/>
              <a:t> было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7504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ктор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>
    <a:txDef>
      <a:spPr>
        <a:effectLst/>
      </a:spPr>
      <a:bodyPr vert="horz" lIns="91440" tIns="45720" rIns="91440" bIns="45720" rtlCol="0" anchor="ctr">
        <a:normAutofit fontScale="90000" lnSpcReduction="10000"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276</TotalTime>
  <Words>193</Words>
  <Application>Microsoft Office PowerPoint</Application>
  <PresentationFormat>Широкоэкранный</PresentationFormat>
  <Paragraphs>54</Paragraphs>
  <Slides>14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Century Gothic</vt:lpstr>
      <vt:lpstr>Wingdings 3</vt:lpstr>
      <vt:lpstr>Сектор</vt:lpstr>
      <vt:lpstr>Разработка игр</vt:lpstr>
      <vt:lpstr>Презентация PowerPoint</vt:lpstr>
      <vt:lpstr>Основные составляющие игры</vt:lpstr>
      <vt:lpstr>Графика</vt:lpstr>
      <vt:lpstr>ГЕЙМПЛЕЙ</vt:lpstr>
      <vt:lpstr>Устройство проекта</vt:lpstr>
      <vt:lpstr>Структура кода</vt:lpstr>
      <vt:lpstr>История обновлений(гитхаб)</vt:lpstr>
      <vt:lpstr>Взаимодействие объектов</vt:lpstr>
      <vt:lpstr>МЕХАНИКИ ИГРЫ</vt:lpstr>
      <vt:lpstr>СТРЕЛЬБА</vt:lpstr>
      <vt:lpstr>Эффекты</vt:lpstr>
      <vt:lpstr>Инвентарь</vt:lpstr>
      <vt:lpstr>ЕНОТ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игр</dc:title>
  <dc:creator>Платон</dc:creator>
  <cp:lastModifiedBy>Платон</cp:lastModifiedBy>
  <cp:revision>28</cp:revision>
  <dcterms:created xsi:type="dcterms:W3CDTF">2023-03-26T19:11:04Z</dcterms:created>
  <dcterms:modified xsi:type="dcterms:W3CDTF">2023-03-26T23:47:14Z</dcterms:modified>
</cp:coreProperties>
</file>